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9" r:id="rId4"/>
    <p:sldId id="262" r:id="rId5"/>
    <p:sldId id="264" r:id="rId6"/>
    <p:sldId id="272"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00"/>
    <a:srgbClr val="66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27" autoAdjust="0"/>
  </p:normalViewPr>
  <p:slideViewPr>
    <p:cSldViewPr>
      <p:cViewPr varScale="1">
        <p:scale>
          <a:sx n="69" d="100"/>
          <a:sy n="69" d="100"/>
        </p:scale>
        <p:origin x="141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1" d="100"/>
          <a:sy n="41" d="100"/>
        </p:scale>
        <p:origin x="-2333"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870677D-BBC2-4A6B-BAAD-FE6B6E50BC84}" type="datetimeFigureOut">
              <a:rPr lang="en-US"/>
              <a:pPr>
                <a:defRPr/>
              </a:pPr>
              <a:t>1/10/2018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7F464F4-B9C2-4EDE-B8D6-DA7721819B29}" type="slidenum">
              <a:rPr lang="en-US"/>
              <a:pPr>
                <a:defRPr/>
              </a:pPr>
              <a:t>‹#›</a:t>
            </a:fld>
            <a:endParaRPr lang="en-US"/>
          </a:p>
        </p:txBody>
      </p:sp>
    </p:spTree>
    <p:extLst>
      <p:ext uri="{BB962C8B-B14F-4D97-AF65-F5344CB8AC3E}">
        <p14:creationId xmlns:p14="http://schemas.microsoft.com/office/powerpoint/2010/main" val="1667052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CBAF93B-3A51-448B-9F5A-FF847090D9D8}" type="slidenum">
              <a:rPr lang="en-US"/>
              <a:pPr>
                <a:defRPr/>
              </a:pPr>
              <a:t>‹#›</a:t>
            </a:fld>
            <a:endParaRPr lang="en-US"/>
          </a:p>
        </p:txBody>
      </p:sp>
    </p:spTree>
    <p:extLst>
      <p:ext uri="{BB962C8B-B14F-4D97-AF65-F5344CB8AC3E}">
        <p14:creationId xmlns:p14="http://schemas.microsoft.com/office/powerpoint/2010/main" val="3884118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C59EAF82-BD9A-430A-BDDF-094C39FC6383}" type="slidenum">
              <a:rPr lang="en-US" smtClean="0"/>
              <a:pPr/>
              <a:t>1</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96671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CBAF93B-3A51-448B-9F5A-FF847090D9D8}" type="slidenum">
              <a:rPr lang="en-US" smtClean="0"/>
              <a:pPr>
                <a:defRPr/>
              </a:pPr>
              <a:t>2</a:t>
            </a:fld>
            <a:endParaRPr lang="en-US"/>
          </a:p>
        </p:txBody>
      </p:sp>
    </p:spTree>
    <p:extLst>
      <p:ext uri="{BB962C8B-B14F-4D97-AF65-F5344CB8AC3E}">
        <p14:creationId xmlns:p14="http://schemas.microsoft.com/office/powerpoint/2010/main" val="1295086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CBAF93B-3A51-448B-9F5A-FF847090D9D8}" type="slidenum">
              <a:rPr lang="en-US" smtClean="0"/>
              <a:pPr>
                <a:defRPr/>
              </a:pPr>
              <a:t>3</a:t>
            </a:fld>
            <a:endParaRPr lang="en-US"/>
          </a:p>
        </p:txBody>
      </p:sp>
    </p:spTree>
    <p:extLst>
      <p:ext uri="{BB962C8B-B14F-4D97-AF65-F5344CB8AC3E}">
        <p14:creationId xmlns:p14="http://schemas.microsoft.com/office/powerpoint/2010/main" val="3451220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CBAF93B-3A51-448B-9F5A-FF847090D9D8}" type="slidenum">
              <a:rPr lang="en-US" smtClean="0"/>
              <a:pPr>
                <a:defRPr/>
              </a:pPr>
              <a:t>4</a:t>
            </a:fld>
            <a:endParaRPr lang="en-US"/>
          </a:p>
        </p:txBody>
      </p:sp>
    </p:spTree>
    <p:extLst>
      <p:ext uri="{BB962C8B-B14F-4D97-AF65-F5344CB8AC3E}">
        <p14:creationId xmlns:p14="http://schemas.microsoft.com/office/powerpoint/2010/main" val="3254955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CBAF93B-3A51-448B-9F5A-FF847090D9D8}" type="slidenum">
              <a:rPr lang="en-US" smtClean="0"/>
              <a:pPr>
                <a:defRPr/>
              </a:pPr>
              <a:t>5</a:t>
            </a:fld>
            <a:endParaRPr lang="en-US"/>
          </a:p>
        </p:txBody>
      </p:sp>
    </p:spTree>
    <p:extLst>
      <p:ext uri="{BB962C8B-B14F-4D97-AF65-F5344CB8AC3E}">
        <p14:creationId xmlns:p14="http://schemas.microsoft.com/office/powerpoint/2010/main" val="2153434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CBAF93B-3A51-448B-9F5A-FF847090D9D8}" type="slidenum">
              <a:rPr lang="en-US" smtClean="0"/>
              <a:pPr>
                <a:defRPr/>
              </a:pPr>
              <a:t>6</a:t>
            </a:fld>
            <a:endParaRPr lang="en-US"/>
          </a:p>
        </p:txBody>
      </p:sp>
    </p:spTree>
    <p:extLst>
      <p:ext uri="{BB962C8B-B14F-4D97-AF65-F5344CB8AC3E}">
        <p14:creationId xmlns:p14="http://schemas.microsoft.com/office/powerpoint/2010/main" val="2417931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A71A29-25CC-4013-BD12-B80CEE410B8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A8CE9A-A056-4F7F-97A8-B60C74A610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719C3D-909C-4190-8024-04BE3D6BF05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D27A5C-8BEB-4179-BD83-6F7210FA790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65CA09-0DDF-4265-BCDE-1ECB1255095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E7AFF4-1957-42C3-86BF-845B19BEDB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9DEB631-A340-4FA5-941D-CAEFBF8834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D6186E2-7A6A-410D-B0CE-EDAC8C280DE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84A02D9-8C24-47AA-9B24-D0A9CE2667B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070194-557F-4E2E-896D-82046D8D43C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0157B-B3D7-434A-AABE-7567ECB8567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F4ED60F-C754-41C5-92E0-BFAE56D58C8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smtClean="0">
                <a:solidFill>
                  <a:schemeClr val="accent2"/>
                </a:solidFill>
              </a:rPr>
              <a:t>How to Make a Power Point</a:t>
            </a:r>
          </a:p>
        </p:txBody>
      </p:sp>
      <p:sp>
        <p:nvSpPr>
          <p:cNvPr id="2051" name="Rectangle 3"/>
          <p:cNvSpPr>
            <a:spLocks noGrp="1" noChangeArrowheads="1"/>
          </p:cNvSpPr>
          <p:nvPr>
            <p:ph idx="1"/>
          </p:nvPr>
        </p:nvSpPr>
        <p:spPr>
          <a:xfrm>
            <a:off x="457200" y="1600200"/>
            <a:ext cx="8229600" cy="3581400"/>
          </a:xfrm>
        </p:spPr>
        <p:txBody>
          <a:bodyPr/>
          <a:lstStyle/>
          <a:p>
            <a:pPr eaLnBrk="1" hangingPunct="1"/>
            <a:r>
              <a:rPr lang="en-US" sz="2400" dirty="0" smtClean="0"/>
              <a:t>Create a title slide. To do that, complete the following:</a:t>
            </a:r>
          </a:p>
          <a:p>
            <a:pPr lvl="1" eaLnBrk="1" hangingPunct="1"/>
            <a:r>
              <a:rPr lang="en-US" sz="2400" dirty="0" smtClean="0"/>
              <a:t>Go to HOME – SLIDES – NEW SLIDE – Choose the LAYOUT called Title and Content.</a:t>
            </a:r>
          </a:p>
          <a:p>
            <a:pPr eaLnBrk="1" hangingPunct="1"/>
            <a:r>
              <a:rPr lang="en-US" sz="2400" dirty="0" smtClean="0"/>
              <a:t>On the new slide, type your Name at the top and type your period and the date (INSERT – TEXT – DATE &amp; TIME) in the content area.</a:t>
            </a:r>
          </a:p>
        </p:txBody>
      </p:sp>
      <p:sp>
        <p:nvSpPr>
          <p:cNvPr id="2052" name="Text Box 4"/>
          <p:cNvSpPr txBox="1">
            <a:spLocks noChangeArrowheads="1"/>
          </p:cNvSpPr>
          <p:nvPr/>
        </p:nvSpPr>
        <p:spPr bwMode="auto">
          <a:xfrm>
            <a:off x="2133600" y="4876800"/>
            <a:ext cx="5410200" cy="1200329"/>
          </a:xfrm>
          <a:prstGeom prst="rect">
            <a:avLst/>
          </a:prstGeom>
          <a:noFill/>
          <a:ln w="9525">
            <a:noFill/>
            <a:miter lim="800000"/>
            <a:headEnd/>
            <a:tailEnd/>
          </a:ln>
        </p:spPr>
        <p:txBody>
          <a:bodyPr wrap="square">
            <a:spAutoFit/>
          </a:bodyPr>
          <a:lstStyle/>
          <a:p>
            <a:pPr algn="ctr">
              <a:spcBef>
                <a:spcPct val="50000"/>
              </a:spcBef>
            </a:pPr>
            <a:r>
              <a:rPr lang="en-US" dirty="0">
                <a:solidFill>
                  <a:srgbClr val="FF0000"/>
                </a:solidFill>
              </a:rPr>
              <a:t>Go to Slide 2. </a:t>
            </a:r>
            <a:r>
              <a:rPr lang="en-US" dirty="0" smtClean="0">
                <a:solidFill>
                  <a:srgbClr val="FF0000"/>
                </a:solidFill>
              </a:rPr>
              <a:t/>
            </a:r>
            <a:br>
              <a:rPr lang="en-US" dirty="0" smtClean="0">
                <a:solidFill>
                  <a:srgbClr val="FF0000"/>
                </a:solidFill>
              </a:rPr>
            </a:br>
            <a:r>
              <a:rPr lang="en-US" dirty="0" smtClean="0">
                <a:solidFill>
                  <a:srgbClr val="FF0000"/>
                </a:solidFill>
              </a:rPr>
              <a:t>(</a:t>
            </a:r>
            <a:r>
              <a:rPr lang="en-US" dirty="0">
                <a:solidFill>
                  <a:srgbClr val="FF0000"/>
                </a:solidFill>
              </a:rPr>
              <a:t>You can get there by going </a:t>
            </a:r>
            <a:r>
              <a:rPr lang="en-US" dirty="0" smtClean="0">
                <a:solidFill>
                  <a:srgbClr val="FF0000"/>
                </a:solidFill>
              </a:rPr>
              <a:t>to: </a:t>
            </a:r>
            <a:br>
              <a:rPr lang="en-US" dirty="0" smtClean="0">
                <a:solidFill>
                  <a:srgbClr val="FF0000"/>
                </a:solidFill>
              </a:rPr>
            </a:br>
            <a:r>
              <a:rPr lang="en-US" dirty="0" smtClean="0">
                <a:solidFill>
                  <a:srgbClr val="FF0000"/>
                </a:solidFill>
              </a:rPr>
              <a:t>VIEW </a:t>
            </a:r>
            <a:r>
              <a:rPr lang="en-US" dirty="0">
                <a:solidFill>
                  <a:srgbClr val="FF0000"/>
                </a:solidFill>
              </a:rPr>
              <a:t>– </a:t>
            </a:r>
            <a:r>
              <a:rPr lang="en-US" dirty="0" smtClean="0">
                <a:solidFill>
                  <a:srgbClr val="FF0000"/>
                </a:solidFill>
              </a:rPr>
              <a:t>Presentations Views –SLIDE </a:t>
            </a:r>
            <a:r>
              <a:rPr lang="en-US" dirty="0">
                <a:solidFill>
                  <a:srgbClr val="FF0000"/>
                </a:solidFill>
              </a:rPr>
              <a:t>SORTER  - </a:t>
            </a:r>
            <a:r>
              <a:rPr lang="en-US" dirty="0" smtClean="0">
                <a:solidFill>
                  <a:srgbClr val="FF0000"/>
                </a:solidFill>
              </a:rPr>
              <a:t/>
            </a:r>
            <a:br>
              <a:rPr lang="en-US" dirty="0" smtClean="0">
                <a:solidFill>
                  <a:srgbClr val="FF0000"/>
                </a:solidFill>
              </a:rPr>
            </a:br>
            <a:r>
              <a:rPr lang="en-US" dirty="0" smtClean="0">
                <a:solidFill>
                  <a:srgbClr val="FF0000"/>
                </a:solidFill>
              </a:rPr>
              <a:t>then </a:t>
            </a:r>
            <a:r>
              <a:rPr lang="en-US" dirty="0">
                <a:solidFill>
                  <a:srgbClr val="FF0000"/>
                </a:solidFill>
              </a:rPr>
              <a:t>click on the 2</a:t>
            </a:r>
            <a:r>
              <a:rPr lang="en-US" baseline="30000" dirty="0">
                <a:solidFill>
                  <a:srgbClr val="FF0000"/>
                </a:solidFill>
              </a:rPr>
              <a:t>nd</a:t>
            </a:r>
            <a:r>
              <a:rPr lang="en-US" dirty="0">
                <a:solidFill>
                  <a:srgbClr val="FF0000"/>
                </a:solidFill>
              </a:rPr>
              <a:t> slide.)</a:t>
            </a:r>
            <a:endParaRPr lang="en-US" dirty="0"/>
          </a:p>
        </p:txBody>
      </p:sp>
      <p:sp>
        <p:nvSpPr>
          <p:cNvPr id="2053" name="TextBox 4"/>
          <p:cNvSpPr txBox="1">
            <a:spLocks noChangeArrowheads="1"/>
          </p:cNvSpPr>
          <p:nvPr/>
        </p:nvSpPr>
        <p:spPr bwMode="auto">
          <a:xfrm>
            <a:off x="2362200" y="1219200"/>
            <a:ext cx="4267200" cy="369332"/>
          </a:xfrm>
          <a:prstGeom prst="rect">
            <a:avLst/>
          </a:prstGeom>
          <a:noFill/>
          <a:ln w="9525">
            <a:noFill/>
            <a:miter lim="800000"/>
            <a:headEnd/>
            <a:tailEnd/>
          </a:ln>
        </p:spPr>
        <p:txBody>
          <a:bodyPr wrap="square">
            <a:spAutoFit/>
          </a:bodyPr>
          <a:lstStyle/>
          <a:p>
            <a:pPr algn="ctr"/>
            <a:r>
              <a:rPr lang="en-US" dirty="0"/>
              <a:t>Created by: Jeff </a:t>
            </a:r>
            <a:r>
              <a:rPr lang="en-US" dirty="0" smtClean="0"/>
              <a:t>Hinton &amp; Mike Wood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smtClean="0"/>
              <a:t>Designs</a:t>
            </a:r>
          </a:p>
        </p:txBody>
      </p:sp>
      <p:sp>
        <p:nvSpPr>
          <p:cNvPr id="3075" name="Rectangle 3"/>
          <p:cNvSpPr>
            <a:spLocks noGrp="1" noChangeArrowheads="1"/>
          </p:cNvSpPr>
          <p:nvPr>
            <p:ph type="body" idx="1"/>
          </p:nvPr>
        </p:nvSpPr>
        <p:spPr>
          <a:xfrm>
            <a:off x="457200" y="1752600"/>
            <a:ext cx="8229600" cy="3657600"/>
          </a:xfrm>
          <a:solidFill>
            <a:schemeClr val="bg1"/>
          </a:solidFill>
        </p:spPr>
        <p:txBody>
          <a:bodyPr/>
          <a:lstStyle/>
          <a:p>
            <a:pPr eaLnBrk="1" hangingPunct="1">
              <a:lnSpc>
                <a:spcPct val="90000"/>
              </a:lnSpc>
            </a:pPr>
            <a:r>
              <a:rPr lang="en-US" sz="2000" dirty="0" smtClean="0"/>
              <a:t>Save this as </a:t>
            </a:r>
            <a:r>
              <a:rPr lang="en-US" sz="2000" dirty="0" err="1" smtClean="0"/>
              <a:t>classperiod_lastname_firstname_PowerPoint</a:t>
            </a:r>
            <a:r>
              <a:rPr lang="en-US" sz="2000" dirty="0" smtClean="0"/>
              <a:t> Tutorial in your CCA folder.</a:t>
            </a:r>
          </a:p>
          <a:p>
            <a:pPr eaLnBrk="1" hangingPunct="1">
              <a:lnSpc>
                <a:spcPct val="90000"/>
              </a:lnSpc>
            </a:pPr>
            <a:r>
              <a:rPr lang="en-US" sz="2000" dirty="0" smtClean="0"/>
              <a:t>Change the title of THIS slide to </a:t>
            </a:r>
            <a:r>
              <a:rPr lang="en-US" sz="2000" dirty="0" smtClean="0"/>
              <a:t>“CCA PowerPoint</a:t>
            </a:r>
            <a:r>
              <a:rPr lang="en-US" sz="2000" dirty="0" smtClean="0"/>
              <a:t>.”</a:t>
            </a:r>
          </a:p>
          <a:p>
            <a:pPr eaLnBrk="1" hangingPunct="1"/>
            <a:r>
              <a:rPr lang="en-US" sz="2000" dirty="0" smtClean="0"/>
              <a:t>Change the DESIGN of this entire show to any theme you would like (Design Ribbon). You may also change the colors.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p:cNvPicPr>
            <a:picLocks noChangeAspect="1" noChangeArrowheads="1"/>
          </p:cNvPicPr>
          <p:nvPr/>
        </p:nvPicPr>
        <p:blipFill>
          <a:blip r:embed="rId3"/>
          <a:srcRect l="587" t="-262" r="63235" b="76701"/>
          <a:stretch>
            <a:fillRect/>
          </a:stretch>
        </p:blipFill>
        <p:spPr bwMode="auto">
          <a:xfrm>
            <a:off x="1066800" y="3048000"/>
            <a:ext cx="6456363" cy="2362200"/>
          </a:xfrm>
          <a:prstGeom prst="rect">
            <a:avLst/>
          </a:prstGeom>
          <a:noFill/>
          <a:ln w="9525">
            <a:noFill/>
            <a:miter lim="800000"/>
            <a:headEnd/>
            <a:tailEnd/>
          </a:ln>
        </p:spPr>
      </p:pic>
      <p:sp>
        <p:nvSpPr>
          <p:cNvPr id="4099" name="Rectangle 2"/>
          <p:cNvSpPr>
            <a:spLocks noGrp="1" noChangeArrowheads="1"/>
          </p:cNvSpPr>
          <p:nvPr>
            <p:ph type="title"/>
          </p:nvPr>
        </p:nvSpPr>
        <p:spPr/>
        <p:txBody>
          <a:bodyPr/>
          <a:lstStyle/>
          <a:p>
            <a:pPr eaLnBrk="1" hangingPunct="1"/>
            <a:r>
              <a:rPr lang="en-US" dirty="0" smtClean="0">
                <a:solidFill>
                  <a:schemeClr val="tx1"/>
                </a:solidFill>
              </a:rPr>
              <a:t>Fonts</a:t>
            </a:r>
          </a:p>
        </p:txBody>
      </p:sp>
      <p:sp>
        <p:nvSpPr>
          <p:cNvPr id="4100" name="Rectangle 3"/>
          <p:cNvSpPr>
            <a:spLocks noGrp="1" noChangeArrowheads="1"/>
          </p:cNvSpPr>
          <p:nvPr>
            <p:ph type="body" idx="1"/>
          </p:nvPr>
        </p:nvSpPr>
        <p:spPr>
          <a:xfrm>
            <a:off x="457200" y="1295400"/>
            <a:ext cx="8229600" cy="2895600"/>
          </a:xfrm>
        </p:spPr>
        <p:txBody>
          <a:bodyPr/>
          <a:lstStyle/>
          <a:p>
            <a:pPr eaLnBrk="1" hangingPunct="1"/>
            <a:r>
              <a:rPr lang="en-US" sz="2000" dirty="0" smtClean="0"/>
              <a:t>Change the font of the title of this slide to Tahoma with the font size of 50. (HOME – TEXT)</a:t>
            </a:r>
          </a:p>
          <a:p>
            <a:pPr eaLnBrk="1" hangingPunct="1"/>
            <a:r>
              <a:rPr lang="en-US" sz="2000" dirty="0" smtClean="0"/>
              <a:t>Add the “shadow” effect to the title.  You can do this by going to HOME– FONT.</a:t>
            </a:r>
          </a:p>
          <a:p>
            <a:pPr eaLnBrk="1" hangingPunct="1"/>
            <a:r>
              <a:rPr lang="en-US" sz="2000" dirty="0" smtClean="0"/>
              <a:t>Change the title font color to PURPLE.  Bold the Title.</a:t>
            </a:r>
          </a:p>
          <a:p>
            <a:pPr eaLnBrk="1" hangingPunct="1"/>
            <a:endParaRPr lang="en-US" sz="2800" dirty="0" smtClean="0"/>
          </a:p>
        </p:txBody>
      </p:sp>
      <p:sp>
        <p:nvSpPr>
          <p:cNvPr id="4101" name="TextBox 4"/>
          <p:cNvSpPr txBox="1">
            <a:spLocks noChangeArrowheads="1"/>
          </p:cNvSpPr>
          <p:nvPr/>
        </p:nvSpPr>
        <p:spPr bwMode="auto">
          <a:xfrm>
            <a:off x="4572000" y="5943600"/>
            <a:ext cx="3581400" cy="369888"/>
          </a:xfrm>
          <a:prstGeom prst="rect">
            <a:avLst/>
          </a:prstGeom>
          <a:noFill/>
          <a:ln w="9525">
            <a:noFill/>
            <a:miter lim="800000"/>
            <a:headEnd/>
            <a:tailEnd/>
          </a:ln>
        </p:spPr>
        <p:txBody>
          <a:bodyPr>
            <a:spAutoFit/>
          </a:bodyPr>
          <a:lstStyle/>
          <a:p>
            <a:r>
              <a:rPr lang="en-US"/>
              <a:t>Shadow			Color</a:t>
            </a:r>
          </a:p>
        </p:txBody>
      </p:sp>
      <p:cxnSp>
        <p:nvCxnSpPr>
          <p:cNvPr id="7" name="Straight Arrow Connector 6"/>
          <p:cNvCxnSpPr/>
          <p:nvPr/>
        </p:nvCxnSpPr>
        <p:spPr>
          <a:xfrm rot="5400000" flipH="1" flipV="1">
            <a:off x="4800600" y="5105400"/>
            <a:ext cx="1066800" cy="60960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rot="16200000" flipV="1">
            <a:off x="7010400" y="5105400"/>
            <a:ext cx="1066800" cy="45720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Slide Transitions</a:t>
            </a:r>
          </a:p>
        </p:txBody>
      </p:sp>
      <p:sp>
        <p:nvSpPr>
          <p:cNvPr id="6147" name="Rectangle 3"/>
          <p:cNvSpPr>
            <a:spLocks noGrp="1" noChangeArrowheads="1"/>
          </p:cNvSpPr>
          <p:nvPr>
            <p:ph type="body" idx="1"/>
          </p:nvPr>
        </p:nvSpPr>
        <p:spPr>
          <a:xfrm>
            <a:off x="457200" y="1371600"/>
            <a:ext cx="8229600" cy="1828800"/>
          </a:xfrm>
        </p:spPr>
        <p:txBody>
          <a:bodyPr/>
          <a:lstStyle/>
          <a:p>
            <a:pPr eaLnBrk="1" hangingPunct="1">
              <a:lnSpc>
                <a:spcPct val="80000"/>
              </a:lnSpc>
            </a:pPr>
            <a:r>
              <a:rPr lang="en-US" sz="2400" dirty="0" smtClean="0"/>
              <a:t>Set the slide show to transition using the “Uncover Down” setting.  Set the speed to medium.  Have the slides advance on mouse click.  Be sure to Apply to All Slides. (ANIMATIONS – TRANSITION TO THIS SLIDE.)</a:t>
            </a:r>
          </a:p>
        </p:txBody>
      </p:sp>
      <p:sp>
        <p:nvSpPr>
          <p:cNvPr id="4" name="Rectangle 2"/>
          <p:cNvSpPr txBox="1">
            <a:spLocks noChangeArrowheads="1"/>
          </p:cNvSpPr>
          <p:nvPr/>
        </p:nvSpPr>
        <p:spPr bwMode="auto">
          <a:xfrm>
            <a:off x="457200" y="3505200"/>
            <a:ext cx="8229600" cy="1143000"/>
          </a:xfrm>
          <a:prstGeom prst="rect">
            <a:avLst/>
          </a:prstGeom>
          <a:noFill/>
          <a:ln w="9525">
            <a:noFill/>
            <a:miter lim="800000"/>
            <a:headEnd/>
            <a:tailEnd/>
          </a:ln>
        </p:spPr>
        <p:txBody>
          <a:bodyPr anchor="ctr"/>
          <a:lstStyle/>
          <a:p>
            <a:pPr algn="ctr">
              <a:defRPr/>
            </a:pPr>
            <a:r>
              <a:rPr lang="en-US" sz="4400" kern="0" dirty="0" smtClean="0">
                <a:solidFill>
                  <a:schemeClr val="tx2"/>
                </a:solidFill>
                <a:latin typeface="+mj-lt"/>
                <a:ea typeface="+mj-ea"/>
                <a:cs typeface="+mj-cs"/>
              </a:rPr>
              <a:t>.</a:t>
            </a:r>
            <a:endParaRPr lang="en-US" sz="4400" kern="0" dirty="0">
              <a:solidFill>
                <a:schemeClr val="tx2"/>
              </a:solidFill>
              <a:latin typeface="+mj-lt"/>
              <a:ea typeface="+mj-ea"/>
              <a:cs typeface="+mj-cs"/>
            </a:endParaRPr>
          </a:p>
        </p:txBody>
      </p:sp>
      <p:sp>
        <p:nvSpPr>
          <p:cNvPr id="5" name="Rectangle 3"/>
          <p:cNvSpPr txBox="1">
            <a:spLocks noChangeArrowheads="1"/>
          </p:cNvSpPr>
          <p:nvPr/>
        </p:nvSpPr>
        <p:spPr bwMode="auto">
          <a:xfrm>
            <a:off x="457200" y="4572000"/>
            <a:ext cx="8229600" cy="1828800"/>
          </a:xfrm>
          <a:prstGeom prst="rect">
            <a:avLst/>
          </a:prstGeom>
          <a:noFill/>
          <a:ln w="9525">
            <a:noFill/>
            <a:miter lim="800000"/>
            <a:headEnd/>
            <a:tailEnd/>
          </a:ln>
        </p:spPr>
        <p:txBody>
          <a:bodyPr/>
          <a:lstStyle/>
          <a:p>
            <a:pPr marL="342900" indent="-342900" algn="ctr">
              <a:spcBef>
                <a:spcPct val="20000"/>
              </a:spcBef>
              <a:buFontTx/>
              <a:buChar char="•"/>
              <a:defRPr/>
            </a:pPr>
            <a:endParaRPr lang="en-US" sz="2400" kern="0" dirty="0">
              <a:latin typeface="+mn-lt"/>
              <a:cs typeface="+mn-cs"/>
            </a:endParaRPr>
          </a:p>
        </p:txBody>
      </p:sp>
    </p:spTree>
  </p:cSld>
  <p:clrMapOvr>
    <a:masterClrMapping/>
  </p:clrMapOvr>
  <p:transition>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mtClean="0"/>
              <a:t>Changing Slide Layouts</a:t>
            </a:r>
          </a:p>
        </p:txBody>
      </p:sp>
      <p:sp>
        <p:nvSpPr>
          <p:cNvPr id="7171" name="Rectangle 7"/>
          <p:cNvSpPr>
            <a:spLocks noGrp="1" noChangeArrowheads="1"/>
          </p:cNvSpPr>
          <p:nvPr>
            <p:ph idx="1"/>
          </p:nvPr>
        </p:nvSpPr>
        <p:spPr>
          <a:xfrm>
            <a:off x="457200" y="1600200"/>
            <a:ext cx="8229600" cy="1676400"/>
          </a:xfrm>
        </p:spPr>
        <p:txBody>
          <a:bodyPr/>
          <a:lstStyle/>
          <a:p>
            <a:pPr eaLnBrk="1" hangingPunct="1"/>
            <a:r>
              <a:rPr lang="en-US" sz="1600" dirty="0" smtClean="0"/>
              <a:t>Change the layout of this slide to “Title, Text and Media Clip” in the “Other Layouts” area. (HOME – SLIDES – LAYOUT – 2 CONTENT)  For the media clip, on the right side, add a clipart image of a car (INSERT – ONLINE PICTURES– Search “CAR.”)  </a:t>
            </a:r>
          </a:p>
          <a:p>
            <a:pPr eaLnBrk="1" hangingPunct="1"/>
            <a:r>
              <a:rPr lang="en-US" sz="1600" dirty="0" smtClean="0"/>
              <a:t>Animate the car so that it enters the page from the right. (Select the car – ANIMATIONS – CUSTOM ANIMATION – ADD EFFECT – ENTRANCE – FLY IN – FROM RIGHT)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Backgrounds</a:t>
            </a:r>
          </a:p>
        </p:txBody>
      </p:sp>
      <p:sp>
        <p:nvSpPr>
          <p:cNvPr id="8195" name="Rectangle 3"/>
          <p:cNvSpPr>
            <a:spLocks noGrp="1" noChangeArrowheads="1"/>
          </p:cNvSpPr>
          <p:nvPr>
            <p:ph type="body" idx="1"/>
          </p:nvPr>
        </p:nvSpPr>
        <p:spPr>
          <a:xfrm>
            <a:off x="457200" y="1600200"/>
            <a:ext cx="8229600" cy="4038600"/>
          </a:xfrm>
        </p:spPr>
        <p:txBody>
          <a:bodyPr/>
          <a:lstStyle/>
          <a:p>
            <a:pPr eaLnBrk="1" hangingPunct="1">
              <a:lnSpc>
                <a:spcPct val="90000"/>
              </a:lnSpc>
            </a:pPr>
            <a:r>
              <a:rPr lang="en-US" sz="2400" dirty="0" smtClean="0"/>
              <a:t>Change the color of all of the text on this page to yellow (HOME – TEXT).</a:t>
            </a:r>
          </a:p>
          <a:p>
            <a:pPr eaLnBrk="1" hangingPunct="1">
              <a:lnSpc>
                <a:spcPct val="90000"/>
              </a:lnSpc>
            </a:pPr>
            <a:r>
              <a:rPr lang="en-US" sz="2400" dirty="0" smtClean="0"/>
              <a:t>Change the color of the background of this page to “Green.” (RIGHT CLICK – FORMAT BACKGROUND – FILL– SOLID FILL)</a:t>
            </a:r>
          </a:p>
          <a:p>
            <a:pPr eaLnBrk="1" hangingPunct="1">
              <a:lnSpc>
                <a:spcPct val="90000"/>
              </a:lnSpc>
            </a:pPr>
            <a:r>
              <a:rPr lang="en-US" sz="2400" dirty="0" smtClean="0"/>
              <a:t>Try out some of the other fill styles (Gradient, texture, pattern, etc.)</a:t>
            </a:r>
          </a:p>
          <a:p>
            <a:pPr eaLnBrk="1" hangingPunct="1">
              <a:lnSpc>
                <a:spcPct val="90000"/>
              </a:lnSpc>
            </a:pPr>
            <a:r>
              <a:rPr lang="en-US" sz="2400" dirty="0" smtClean="0"/>
              <a:t>Save again.</a:t>
            </a:r>
          </a:p>
          <a:p>
            <a:pPr eaLnBrk="1" hangingPunct="1">
              <a:lnSpc>
                <a:spcPct val="90000"/>
              </a:lnSpc>
            </a:pPr>
            <a:r>
              <a:rPr lang="en-US" sz="2400" dirty="0" smtClean="0"/>
              <a:t>Turn in </a:t>
            </a:r>
            <a:r>
              <a:rPr lang="en-US" sz="2400" smtClean="0"/>
              <a:t>your PowerPoint</a:t>
            </a:r>
            <a:endParaRPr lang="en-US" sz="2400"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1809</TotalTime>
  <Words>403</Words>
  <Application>Microsoft Office PowerPoint</Application>
  <PresentationFormat>On-screen Show (4:3)</PresentationFormat>
  <Paragraphs>33</Paragraphs>
  <Slides>6</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Default Design</vt:lpstr>
      <vt:lpstr>How to Make a Power Point</vt:lpstr>
      <vt:lpstr>Designs</vt:lpstr>
      <vt:lpstr>Fonts</vt:lpstr>
      <vt:lpstr>Slide Transitions</vt:lpstr>
      <vt:lpstr>Changing Slide Layouts</vt:lpstr>
      <vt:lpstr>Backgrounds</vt:lpstr>
    </vt:vector>
  </TitlesOfParts>
  <Company>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Make a Power Point</dc:title>
  <dc:creator>Mr. Hinton</dc:creator>
  <cp:lastModifiedBy>Monica Earl</cp:lastModifiedBy>
  <cp:revision>67</cp:revision>
  <dcterms:created xsi:type="dcterms:W3CDTF">2006-03-03T17:32:39Z</dcterms:created>
  <dcterms:modified xsi:type="dcterms:W3CDTF">2018-01-10T17:27:02Z</dcterms:modified>
</cp:coreProperties>
</file>