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2" r:id="rId3"/>
    <p:sldId id="275" r:id="rId4"/>
    <p:sldId id="268" r:id="rId5"/>
    <p:sldId id="267" r:id="rId6"/>
    <p:sldId id="258" r:id="rId7"/>
    <p:sldId id="270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55CFE-D1F2-4537-AD06-53BA6E8B22A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86A1B-A326-4C26-88E0-1D09D34F1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28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an example of each of the following careers. Ex. Entertainers</a:t>
            </a:r>
            <a:r>
              <a:rPr lang="en-US" baseline="0" dirty="0" smtClean="0"/>
              <a:t> – All the characters at Disney world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86A1B-A326-4C26-88E0-1D09D34F1E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8A1337-E2BF-42FC-A641-F1273397A58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1337-E2BF-42FC-A641-F1273397A58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1337-E2BF-42FC-A641-F1273397A58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8A1337-E2BF-42FC-A641-F1273397A58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8A1337-E2BF-42FC-A641-F1273397A58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1337-E2BF-42FC-A641-F1273397A58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1337-E2BF-42FC-A641-F1273397A58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8A1337-E2BF-42FC-A641-F1273397A58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1337-E2BF-42FC-A641-F1273397A58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8A1337-E2BF-42FC-A641-F1273397A58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8A1337-E2BF-42FC-A641-F1273397A58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8A1337-E2BF-42FC-A641-F1273397A58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Hospitality &amp; Tourism</a:t>
            </a:r>
            <a:endParaRPr lang="en-US" dirty="0"/>
          </a:p>
        </p:txBody>
      </p:sp>
      <p:pic>
        <p:nvPicPr>
          <p:cNvPr id="4098" name="Picture 2" descr="C:\Users\Melanie\AppData\Local\Microsoft\Windows\Temporary Internet Files\Content.IE5\AAU465LV\MC9004404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953000"/>
            <a:ext cx="182880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32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World’s top 10 tourism destinations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France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United States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Spain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China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Italy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Turkey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Germany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United Kingdom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Russia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Thailand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3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</a:t>
            </a:r>
            <a:r>
              <a:rPr lang="en-US" sz="3200" dirty="0"/>
              <a:t>broad category of fields within the </a:t>
            </a:r>
            <a:r>
              <a:rPr lang="en-US" sz="3200" dirty="0" smtClean="0"/>
              <a:t>service industry that includes lodging, event planning, theme parks, transportation, cruise line, and additional </a:t>
            </a:r>
            <a:r>
              <a:rPr lang="en-US" sz="3200" dirty="0"/>
              <a:t>fields within </a:t>
            </a:r>
            <a:r>
              <a:rPr lang="en-US" sz="3200" dirty="0" smtClean="0"/>
              <a:t>the tourism industry. </a:t>
            </a:r>
            <a:endParaRPr lang="en-US" sz="3200" u="sng" dirty="0" smtClean="0"/>
          </a:p>
        </p:txBody>
      </p:sp>
    </p:spTree>
    <p:extLst>
      <p:ext uri="{BB962C8B-B14F-4D97-AF65-F5344CB8AC3E}">
        <p14:creationId xmlns:p14="http://schemas.microsoft.com/office/powerpoint/2010/main" val="425253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Hospitality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The hospitality industry is a multi-billion dollar industry that depends on the availability of leisure time and disposable income. A hospitality unit such as a restaurant, hotel, or an amusement park consists of multiple groups such as facility maintenance, direct operations (servers, housekeepers, kitchen workers, etc.).</a:t>
            </a:r>
            <a:endParaRPr lang="en-US" sz="32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0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Tourism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Travel for recreation, leisure, religious, family or business purposes, usually for a limited duration.</a:t>
            </a:r>
            <a:endParaRPr lang="en-US" dirty="0"/>
          </a:p>
        </p:txBody>
      </p:sp>
      <p:pic>
        <p:nvPicPr>
          <p:cNvPr id="1026" name="Picture 2" descr="C:\Users\Owner\AppData\Local\Microsoft\Windows\Temporary Internet Files\Content.IE5\CE8TPYH3\MC90044045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95600"/>
            <a:ext cx="2971800" cy="277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65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/>
              <a:t>Tourist</a:t>
            </a:r>
            <a:r>
              <a:rPr lang="en-US" dirty="0"/>
              <a:t>: people traveling outside their usual environment for not more than one consecutive year for leisure, business and other purposes</a:t>
            </a:r>
          </a:p>
          <a:p>
            <a:endParaRPr lang="en-US" dirty="0"/>
          </a:p>
          <a:p>
            <a:r>
              <a:rPr lang="en-US" u="sng" dirty="0"/>
              <a:t>Passport</a:t>
            </a:r>
            <a:r>
              <a:rPr lang="en-US" dirty="0"/>
              <a:t>: documentation that allow safe travel through countries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66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Careers in hospitality &amp; tourism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Travel Agents</a:t>
            </a:r>
          </a:p>
          <a:p>
            <a:r>
              <a:rPr lang="en-US" dirty="0" smtClean="0"/>
              <a:t>Tour guides</a:t>
            </a:r>
          </a:p>
          <a:p>
            <a:r>
              <a:rPr lang="en-US" dirty="0" smtClean="0"/>
              <a:t>Translators</a:t>
            </a:r>
          </a:p>
          <a:p>
            <a:r>
              <a:rPr lang="en-US" dirty="0" smtClean="0"/>
              <a:t>Hotel Staff</a:t>
            </a:r>
          </a:p>
          <a:p>
            <a:r>
              <a:rPr lang="en-US" dirty="0" smtClean="0"/>
              <a:t>Graphic Designers (design promotional materials)</a:t>
            </a:r>
          </a:p>
          <a:p>
            <a:r>
              <a:rPr lang="en-US" dirty="0" smtClean="0"/>
              <a:t>Transportation (pilots, sailors, conductors,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Program Directors (cruise ships/resorts)</a:t>
            </a:r>
          </a:p>
          <a:p>
            <a:r>
              <a:rPr lang="en-US" dirty="0" smtClean="0"/>
              <a:t>Entertainers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C:\Users\Melanie\AppData\Local\Microsoft\Windows\Temporary Internet Files\Content.IE5\3F81V18T\MC9003834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809598"/>
            <a:ext cx="1828800" cy="161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13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Can you name any other careers in hospitality &amp; tourism?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81266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Significance of tourism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 an important, even vital, source of income for many countries.</a:t>
            </a:r>
          </a:p>
          <a:p>
            <a:r>
              <a:rPr lang="en-US" sz="3600" dirty="0" smtClean="0"/>
              <a:t>Brings in large amounts of income into a local economy.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7436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Benefits from tourism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Transportation services</a:t>
            </a:r>
          </a:p>
          <a:p>
            <a:pPr lvl="1"/>
            <a:r>
              <a:rPr lang="en-US" dirty="0" smtClean="0"/>
              <a:t>Airlines</a:t>
            </a:r>
          </a:p>
          <a:p>
            <a:pPr lvl="1"/>
            <a:r>
              <a:rPr lang="en-US" dirty="0" smtClean="0"/>
              <a:t>Cruise ships</a:t>
            </a:r>
          </a:p>
          <a:p>
            <a:pPr lvl="1"/>
            <a:r>
              <a:rPr lang="en-US" dirty="0" smtClean="0"/>
              <a:t>Taxicabs</a:t>
            </a:r>
          </a:p>
          <a:p>
            <a:r>
              <a:rPr lang="en-US" dirty="0" smtClean="0"/>
              <a:t>Hospitality services</a:t>
            </a:r>
          </a:p>
          <a:p>
            <a:pPr lvl="1"/>
            <a:r>
              <a:rPr lang="en-US" dirty="0" smtClean="0"/>
              <a:t>Hotels</a:t>
            </a:r>
          </a:p>
          <a:p>
            <a:pPr lvl="1"/>
            <a:r>
              <a:rPr lang="en-US" dirty="0" smtClean="0"/>
              <a:t>Resorts</a:t>
            </a:r>
          </a:p>
          <a:p>
            <a:r>
              <a:rPr lang="en-US" dirty="0" smtClean="0"/>
              <a:t>Entertainment Venues</a:t>
            </a:r>
          </a:p>
          <a:p>
            <a:pPr marL="800100" lvl="1" indent="-342900"/>
            <a:r>
              <a:rPr lang="en-US" dirty="0"/>
              <a:t>A</a:t>
            </a:r>
            <a:r>
              <a:rPr lang="en-US" dirty="0" smtClean="0"/>
              <a:t>musement parks</a:t>
            </a:r>
          </a:p>
          <a:p>
            <a:pPr marL="800100" lvl="1" indent="-342900"/>
            <a:r>
              <a:rPr lang="en-US" dirty="0"/>
              <a:t>S</a:t>
            </a:r>
            <a:r>
              <a:rPr lang="en-US" dirty="0" smtClean="0"/>
              <a:t>hopping malls</a:t>
            </a:r>
          </a:p>
          <a:p>
            <a:pPr marL="800100" lvl="1" indent="-342900"/>
            <a:r>
              <a:rPr lang="en-US" dirty="0" smtClean="0"/>
              <a:t>Music venues</a:t>
            </a:r>
          </a:p>
          <a:p>
            <a:pPr marL="800100" lvl="1" indent="-342900"/>
            <a:r>
              <a:rPr lang="en-US" dirty="0" smtClean="0"/>
              <a:t>Theatres</a:t>
            </a:r>
          </a:p>
        </p:txBody>
      </p:sp>
    </p:spTree>
    <p:extLst>
      <p:ext uri="{BB962C8B-B14F-4D97-AF65-F5344CB8AC3E}">
        <p14:creationId xmlns:p14="http://schemas.microsoft.com/office/powerpoint/2010/main" val="1557788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517</TotalTime>
  <Words>253</Words>
  <Application>Microsoft Office PowerPoint</Application>
  <PresentationFormat>On-screen Show (4:3)</PresentationFormat>
  <Paragraphs>50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Century Schoolbook</vt:lpstr>
      <vt:lpstr>Wingdings</vt:lpstr>
      <vt:lpstr>Wingdings 2</vt:lpstr>
      <vt:lpstr>Oriel</vt:lpstr>
      <vt:lpstr>Hospitality &amp; Tourism</vt:lpstr>
      <vt:lpstr>Hospitality</vt:lpstr>
      <vt:lpstr>Hospitality</vt:lpstr>
      <vt:lpstr>Tourism Industry</vt:lpstr>
      <vt:lpstr>PowerPoint Presentation</vt:lpstr>
      <vt:lpstr>Careers in hospitality &amp; tourism</vt:lpstr>
      <vt:lpstr>PowerPoint Presentation</vt:lpstr>
      <vt:lpstr>Significance of tourism</vt:lpstr>
      <vt:lpstr>Who Benefits from tourism </vt:lpstr>
      <vt:lpstr>World’s top 10 tourism destinations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&amp; Tourism</dc:title>
  <dc:creator>www.FamilyConsumerSciences.com</dc:creator>
  <cp:lastModifiedBy>Monica Earl</cp:lastModifiedBy>
  <cp:revision>20</cp:revision>
  <dcterms:created xsi:type="dcterms:W3CDTF">2012-01-14T18:29:03Z</dcterms:created>
  <dcterms:modified xsi:type="dcterms:W3CDTF">2015-11-30T20:30:52Z</dcterms:modified>
</cp:coreProperties>
</file>